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1" r:id="rId19"/>
    <p:sldId id="27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8" autoAdjust="0"/>
    <p:restoredTop sz="94660"/>
  </p:normalViewPr>
  <p:slideViewPr>
    <p:cSldViewPr snapToGrid="0">
      <p:cViewPr varScale="1">
        <p:scale>
          <a:sx n="85" d="100"/>
          <a:sy n="85" d="100"/>
        </p:scale>
        <p:origin x="50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play.kahoot.it/#/k/9d287db5-234f-40c4-acfc-4c103dbfd1a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Kinematics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1.1 Distance, Position, and Displacement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004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Question #3:  Calculating total displacement by vector 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One night after working at the library, you decide to go to the mall.  What is your total displacement when walking from the library to the mall?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333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41023" y="1036948"/>
            <a:ext cx="11057641" cy="4703079"/>
          </a:xfrm>
        </p:spPr>
        <p:txBody>
          <a:bodyPr/>
          <a:lstStyle/>
          <a:p>
            <a:r>
              <a:rPr lang="en-CA" b="1" dirty="0"/>
              <a:t>Question</a:t>
            </a:r>
            <a:r>
              <a:rPr lang="en-CA" dirty="0"/>
              <a:t>:  One night after working at the library, you decide to go to the mall.  What is your total displacement when walking from the library to the mall?</a:t>
            </a:r>
            <a:endParaRPr lang="en-US" dirty="0"/>
          </a:p>
          <a:p>
            <a:r>
              <a:rPr lang="en-CA" b="1" dirty="0"/>
              <a:t>Solution</a:t>
            </a:r>
            <a:r>
              <a:rPr lang="en-CA" dirty="0"/>
              <a:t>:</a:t>
            </a:r>
          </a:p>
          <a:p>
            <a:r>
              <a:rPr lang="en-CA" dirty="0"/>
              <a:t>Given:						Solution:</a:t>
            </a:r>
          </a:p>
          <a:p>
            <a:r>
              <a:rPr lang="en-CA" dirty="0"/>
              <a:t>Required:					</a:t>
            </a:r>
          </a:p>
          <a:p>
            <a:r>
              <a:rPr lang="en-CA" dirty="0"/>
              <a:t>Analysis: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r>
              <a:rPr lang="en-CA" dirty="0"/>
              <a:t>Statement: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622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Question #4:  calculating total displacement by adding displacements in opposite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 dog is practising for her agility competition.  She leaves her trainer and runs 80 m due west to pick up a ball.  She then carries the ball 27 m due east and drops it into a bucket.  What is the dog’s total displacement?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672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41023" y="1036948"/>
            <a:ext cx="11057641" cy="4703079"/>
          </a:xfrm>
        </p:spPr>
        <p:txBody>
          <a:bodyPr/>
          <a:lstStyle/>
          <a:p>
            <a:r>
              <a:rPr lang="en-CA" b="1" dirty="0"/>
              <a:t>Question</a:t>
            </a:r>
            <a:r>
              <a:rPr lang="en-CA" dirty="0"/>
              <a:t>:  A dog is practising for her agility competition.  She leaves her trainer and runs 80 m due west to pick up a ball.  She then carries the ball 27 m due east and drops it into a bucket.  What is the dog’s total displacement?</a:t>
            </a:r>
            <a:endParaRPr lang="en-US" dirty="0"/>
          </a:p>
          <a:p>
            <a:r>
              <a:rPr lang="en-CA" b="1" dirty="0"/>
              <a:t>Solution</a:t>
            </a:r>
            <a:r>
              <a:rPr lang="en-CA" dirty="0"/>
              <a:t>:</a:t>
            </a:r>
          </a:p>
          <a:p>
            <a:r>
              <a:rPr lang="en-CA" dirty="0"/>
              <a:t>Given:						Solution:</a:t>
            </a:r>
          </a:p>
          <a:p>
            <a:r>
              <a:rPr lang="en-CA" dirty="0"/>
              <a:t>Required:					</a:t>
            </a:r>
          </a:p>
          <a:p>
            <a:r>
              <a:rPr lang="en-CA" dirty="0"/>
              <a:t>Analysis: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r>
              <a:rPr lang="en-CA" dirty="0"/>
              <a:t>Statement: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570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Vector Scale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 </a:t>
            </a:r>
            <a:r>
              <a:rPr lang="en-CA" b="1" i="1" dirty="0"/>
              <a:t>vector scale diagram</a:t>
            </a:r>
            <a:r>
              <a:rPr lang="en-CA" dirty="0"/>
              <a:t> is a diagram drawn using a specific scale.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r>
              <a:rPr lang="en-CA" dirty="0"/>
              <a:t>A </a:t>
            </a:r>
            <a:r>
              <a:rPr lang="en-CA" b="1" i="1" dirty="0"/>
              <a:t>directed line segment</a:t>
            </a:r>
            <a:r>
              <a:rPr lang="en-CA" dirty="0"/>
              <a:t> is a straight line between two points with a specific direction.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025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2100" dirty="0"/>
              <a:t>Question #5:  using a vector scale diagram to determine the total displacement for two months in opposite direction</a:t>
            </a:r>
            <a:endParaRPr lang="en-US" sz="2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Imagine that you are going to visit your friend.  Before you get there, you decide to stop at the variety store.  If you walk 200 m [N] from your home to the store, and then travel 600 m [S] to your friend’s house, what is your total displacement?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214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41023" y="1036948"/>
            <a:ext cx="11057641" cy="4703079"/>
          </a:xfrm>
        </p:spPr>
        <p:txBody>
          <a:bodyPr/>
          <a:lstStyle/>
          <a:p>
            <a:r>
              <a:rPr lang="en-CA" b="1" dirty="0"/>
              <a:t>Question</a:t>
            </a:r>
            <a:r>
              <a:rPr lang="en-CA" dirty="0"/>
              <a:t>:  Imagine that you are going to visit your friend.  Before you get there, you decide to stop at the variety store.  If you walk 200 m [N] from your home to the store, and then travel 600 m [S] to your friend’s house, what is your total displacement?</a:t>
            </a:r>
            <a:endParaRPr lang="en-US" dirty="0"/>
          </a:p>
          <a:p>
            <a:r>
              <a:rPr lang="en-CA" b="1" dirty="0"/>
              <a:t>Solution</a:t>
            </a:r>
            <a:r>
              <a:rPr lang="en-CA" dirty="0"/>
              <a:t>:</a:t>
            </a:r>
          </a:p>
          <a:p>
            <a:r>
              <a:rPr lang="en-CA" dirty="0"/>
              <a:t>Given:						Solution:</a:t>
            </a:r>
          </a:p>
          <a:p>
            <a:r>
              <a:rPr lang="en-CA" dirty="0"/>
              <a:t>Required:					</a:t>
            </a:r>
          </a:p>
          <a:p>
            <a:r>
              <a:rPr lang="en-CA" dirty="0"/>
              <a:t>Analysis: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r>
              <a:rPr lang="en-CA" dirty="0"/>
              <a:t>Statement: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304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Sophie walks 45 m [E] to a friend’s house.  Then, she continues on for a displacement of 20 m [E].  Use a vector scale diagram to determine the car’s total displacement.</a:t>
            </a:r>
          </a:p>
          <a:p>
            <a:endParaRPr lang="en-CA" dirty="0"/>
          </a:p>
          <a:p>
            <a:r>
              <a:rPr lang="en-CA" dirty="0"/>
              <a:t>A bird flies down 28 m [S] for food and then flies back 52 m [N] to its nest.  Use a vector scale diagram to determine the bird’s total displacement.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057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Motion involves a change in the position of an object.</a:t>
            </a:r>
          </a:p>
          <a:p>
            <a:r>
              <a:rPr lang="en-CA" dirty="0"/>
              <a:t>Motion can be described using mathematical relationships.</a:t>
            </a:r>
          </a:p>
          <a:p>
            <a:r>
              <a:rPr lang="en-CA" dirty="0"/>
              <a:t>A scalar is a quantity that has magnitude (size) only.</a:t>
            </a:r>
          </a:p>
          <a:p>
            <a:r>
              <a:rPr lang="en-CA" dirty="0"/>
              <a:t>A vector is a quantity that has magnitude (size) and direction.</a:t>
            </a:r>
          </a:p>
          <a:p>
            <a:r>
              <a:rPr lang="en-CA" dirty="0"/>
              <a:t>You can determine the displacement of an object by subtracting the start position from the end position.</a:t>
            </a:r>
          </a:p>
          <a:p>
            <a:r>
              <a:rPr lang="en-CA" dirty="0"/>
              <a:t>You can determine total displacement by adding two or more displacements together algebraically or by using a vector scale diagram.</a:t>
            </a:r>
          </a:p>
          <a:p>
            <a:r>
              <a:rPr lang="en-CA" dirty="0"/>
              <a:t>Vectors can be added by joining them tip to tail.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7384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GAME TIME!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https://play.kahoot.it/#/k/9d287db5-234f-40c4-acfc-4c103dbfd1a1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397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VIDEO!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https://www.youtube.com/watch?v=UefWw5k4G0U</a:t>
            </a:r>
          </a:p>
        </p:txBody>
      </p:sp>
    </p:spTree>
    <p:extLst>
      <p:ext uri="{BB962C8B-B14F-4D97-AF65-F5344CB8AC3E}">
        <p14:creationId xmlns:p14="http://schemas.microsoft.com/office/powerpoint/2010/main" val="1121082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6706" y="964692"/>
            <a:ext cx="3986784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1298" y="1128683"/>
            <a:ext cx="3657600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s://img.clipartfest.com/296c1503d606266e7ae549d341fc7f6d_-compass-clip-art-vector-clipart-compass-direction_300-29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715890" y="1818689"/>
            <a:ext cx="3328416" cy="3228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964692"/>
            <a:ext cx="5894832" cy="1188720"/>
          </a:xfrm>
        </p:spPr>
        <p:txBody>
          <a:bodyPr>
            <a:normAutofit/>
          </a:bodyPr>
          <a:lstStyle/>
          <a:p>
            <a:r>
              <a:rPr lang="en-CA"/>
              <a:t>the motion of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3243" y="2638044"/>
            <a:ext cx="5963317" cy="326320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CA" sz="1700" b="1" i="1"/>
              <a:t>Kinematics</a:t>
            </a:r>
            <a:r>
              <a:rPr lang="en-CA" sz="1700"/>
              <a:t> is the study of motion</a:t>
            </a:r>
          </a:p>
          <a:p>
            <a:pPr>
              <a:lnSpc>
                <a:spcPct val="90000"/>
              </a:lnSpc>
            </a:pPr>
            <a:endParaRPr lang="en-CA" sz="1700"/>
          </a:p>
          <a:p>
            <a:pPr>
              <a:lnSpc>
                <a:spcPct val="90000"/>
              </a:lnSpc>
            </a:pPr>
            <a:r>
              <a:rPr lang="en-CA" sz="1700" b="1" i="1"/>
              <a:t>Motion</a:t>
            </a:r>
            <a:r>
              <a:rPr lang="en-CA" sz="1700"/>
              <a:t> is a change in an object’s location as measured by a particular observer</a:t>
            </a:r>
          </a:p>
          <a:p>
            <a:pPr>
              <a:lnSpc>
                <a:spcPct val="90000"/>
              </a:lnSpc>
            </a:pPr>
            <a:endParaRPr lang="en-CA" sz="1700"/>
          </a:p>
          <a:p>
            <a:pPr>
              <a:lnSpc>
                <a:spcPct val="90000"/>
              </a:lnSpc>
            </a:pPr>
            <a:r>
              <a:rPr lang="en-CA" sz="1700" b="1" i="1"/>
              <a:t>Distance (d)</a:t>
            </a:r>
            <a:r>
              <a:rPr lang="en-CA" sz="1700"/>
              <a:t> is the total length of the path travelled by an object in motion</a:t>
            </a:r>
          </a:p>
          <a:p>
            <a:pPr>
              <a:lnSpc>
                <a:spcPct val="90000"/>
              </a:lnSpc>
            </a:pPr>
            <a:endParaRPr lang="en-CA" sz="1700"/>
          </a:p>
          <a:p>
            <a:pPr>
              <a:lnSpc>
                <a:spcPct val="90000"/>
              </a:lnSpc>
            </a:pPr>
            <a:r>
              <a:rPr lang="en-CA" sz="1700" b="1" i="1"/>
              <a:t>Direction</a:t>
            </a:r>
            <a:r>
              <a:rPr lang="en-CA" sz="1700"/>
              <a:t> is the line an object moves along from a particular point</a:t>
            </a:r>
            <a:endParaRPr lang="en-US" sz="1700" b="1" i="1"/>
          </a:p>
        </p:txBody>
      </p:sp>
    </p:spTree>
    <p:extLst>
      <p:ext uri="{BB962C8B-B14F-4D97-AF65-F5344CB8AC3E}">
        <p14:creationId xmlns:p14="http://schemas.microsoft.com/office/powerpoint/2010/main" val="199928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Scalar and vector quantities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A </a:t>
            </a:r>
            <a:r>
              <a:rPr lang="en-CA" b="1" i="1" dirty="0"/>
              <a:t>scalar</a:t>
            </a:r>
            <a:r>
              <a:rPr lang="en-CA" dirty="0"/>
              <a:t> quantity only has magnitude (size) [e.g. 5 km, 10 min, 60 km/hr, etc.]</a:t>
            </a:r>
          </a:p>
          <a:p>
            <a:endParaRPr lang="en-CA" dirty="0"/>
          </a:p>
          <a:p>
            <a:endParaRPr lang="en-CA" dirty="0"/>
          </a:p>
          <a:p>
            <a:r>
              <a:rPr lang="en-CA" dirty="0"/>
              <a:t>A </a:t>
            </a:r>
            <a:r>
              <a:rPr lang="en-CA" b="1" i="1" dirty="0"/>
              <a:t>vector</a:t>
            </a:r>
            <a:r>
              <a:rPr lang="en-CA" dirty="0"/>
              <a:t> quantity has magnitude (size) and direction [e.g. 8 km NE, 10 m/s W]</a:t>
            </a:r>
          </a:p>
          <a:p>
            <a:endParaRPr lang="en-CA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621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Position and displacement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CA" b="1" i="1" dirty="0"/>
                  <a:t>Position 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CA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b="1" i="1"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</m:acc>
                  </m:oMath>
                </a14:m>
                <a:r>
                  <a:rPr lang="en-US" b="1" i="1" dirty="0"/>
                  <a:t>)</a:t>
                </a:r>
                <a:r>
                  <a:rPr lang="en-US" dirty="0"/>
                  <a:t> is the distance and direction of an object from a reference point</a:t>
                </a:r>
              </a:p>
              <a:p>
                <a:endParaRPr lang="en-CA" dirty="0"/>
              </a:p>
              <a:p>
                <a:endParaRPr lang="en-US" dirty="0"/>
              </a:p>
              <a:p>
                <a:r>
                  <a:rPr lang="en-CA" b="1" i="1" dirty="0"/>
                  <a:t>Displacement (</a:t>
                </a:r>
                <a:r>
                  <a:rPr lang="en-US" b="1" i="1" dirty="0"/>
                  <a:t>∆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CA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b="1" i="1"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</m:acc>
                  </m:oMath>
                </a14:m>
                <a:r>
                  <a:rPr lang="en-US" b="1" i="1" dirty="0"/>
                  <a:t>)</a:t>
                </a:r>
                <a:r>
                  <a:rPr lang="en-US" dirty="0"/>
                  <a:t> is the change in position of an object</a:t>
                </a:r>
                <a:endParaRPr lang="en-US" b="1" i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9225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Question #1:  Calculating Displacement from a zero starting point by vector subtraction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Imagine that you walk from home to school in a straight route.  What is your displacement?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944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023" y="1036948"/>
            <a:ext cx="11057641" cy="4703079"/>
          </a:xfrm>
        </p:spPr>
        <p:txBody>
          <a:bodyPr/>
          <a:lstStyle/>
          <a:p>
            <a:r>
              <a:rPr lang="en-CA" b="1" dirty="0"/>
              <a:t>Question</a:t>
            </a:r>
            <a:r>
              <a:rPr lang="en-CA" dirty="0"/>
              <a:t>: Imagine that you walk from home to school in a straight route.  What is your displacement?</a:t>
            </a:r>
            <a:endParaRPr lang="en-US" dirty="0"/>
          </a:p>
          <a:p>
            <a:r>
              <a:rPr lang="en-CA" b="1" dirty="0"/>
              <a:t>Solution</a:t>
            </a:r>
            <a:r>
              <a:rPr lang="en-CA" dirty="0"/>
              <a:t>:</a:t>
            </a:r>
          </a:p>
          <a:p>
            <a:r>
              <a:rPr lang="en-CA" dirty="0"/>
              <a:t>Given:						Solution:</a:t>
            </a:r>
          </a:p>
          <a:p>
            <a:r>
              <a:rPr lang="en-CA" dirty="0"/>
              <a:t>Required:					</a:t>
            </a:r>
          </a:p>
          <a:p>
            <a:r>
              <a:rPr lang="en-CA" dirty="0"/>
              <a:t>Analysis: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r>
              <a:rPr lang="en-CA" dirty="0"/>
              <a:t>Statement:</a:t>
            </a:r>
          </a:p>
          <a:p>
            <a:endParaRPr lang="en-CA" dirty="0"/>
          </a:p>
          <a:p>
            <a:pPr marL="0" indent="0">
              <a:buNone/>
            </a:pP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75304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Question #2:  Calculating Displacement by vector subtraction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What is your displacement if you walk from your school to the library?  Note that all positions are measured relative to your home.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583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41023" y="1036948"/>
            <a:ext cx="11057641" cy="4703079"/>
          </a:xfrm>
        </p:spPr>
        <p:txBody>
          <a:bodyPr/>
          <a:lstStyle/>
          <a:p>
            <a:r>
              <a:rPr lang="en-CA" b="1" dirty="0"/>
              <a:t>Question</a:t>
            </a:r>
            <a:r>
              <a:rPr lang="en-CA" dirty="0"/>
              <a:t>:  What is your displacement if you walk from your school to the library?  Note that all positions are measured relative to your home.</a:t>
            </a:r>
            <a:endParaRPr lang="en-US" dirty="0"/>
          </a:p>
          <a:p>
            <a:r>
              <a:rPr lang="en-CA" b="1" dirty="0"/>
              <a:t>Solution</a:t>
            </a:r>
            <a:r>
              <a:rPr lang="en-CA" dirty="0"/>
              <a:t>:</a:t>
            </a:r>
          </a:p>
          <a:p>
            <a:r>
              <a:rPr lang="en-CA" dirty="0"/>
              <a:t>Given:						Solution:</a:t>
            </a:r>
          </a:p>
          <a:p>
            <a:r>
              <a:rPr lang="en-CA" dirty="0"/>
              <a:t>Required:					</a:t>
            </a:r>
          </a:p>
          <a:p>
            <a:r>
              <a:rPr lang="en-CA" dirty="0"/>
              <a:t>Analysis: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r>
              <a:rPr lang="en-CA" dirty="0"/>
              <a:t>Statement: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67203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9354</TotalTime>
  <Words>836</Words>
  <Application>Microsoft Office PowerPoint</Application>
  <PresentationFormat>Widescreen</PresentationFormat>
  <Paragraphs>102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Cambria Math</vt:lpstr>
      <vt:lpstr>Gill Sans MT</vt:lpstr>
      <vt:lpstr>Parcel</vt:lpstr>
      <vt:lpstr>Kinematics</vt:lpstr>
      <vt:lpstr>VIDEO!</vt:lpstr>
      <vt:lpstr>the motion of objects</vt:lpstr>
      <vt:lpstr>Scalar and vector quantities</vt:lpstr>
      <vt:lpstr>Position and displacement</vt:lpstr>
      <vt:lpstr>Question #1:  Calculating Displacement from a zero starting point by vector subtraction</vt:lpstr>
      <vt:lpstr>PowerPoint Presentation</vt:lpstr>
      <vt:lpstr>Question #2:  Calculating Displacement by vector subtraction</vt:lpstr>
      <vt:lpstr>PowerPoint Presentation</vt:lpstr>
      <vt:lpstr>Question #3:  Calculating total displacement by vector addition</vt:lpstr>
      <vt:lpstr>PowerPoint Presentation</vt:lpstr>
      <vt:lpstr>Question #4:  calculating total displacement by adding displacements in opposite directions</vt:lpstr>
      <vt:lpstr>PowerPoint Presentation</vt:lpstr>
      <vt:lpstr>Vector Scale Diagrams</vt:lpstr>
      <vt:lpstr>Question #5:  using a vector scale diagram to determine the total displacement for two months in opposite direction</vt:lpstr>
      <vt:lpstr>PowerPoint Presentation</vt:lpstr>
      <vt:lpstr>Practice</vt:lpstr>
      <vt:lpstr>Summary</vt:lpstr>
      <vt:lpstr>GAME TIME!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Kinematics</dc:title>
  <dc:creator>Kratima Shukla</dc:creator>
  <cp:lastModifiedBy>Kratima Shukla</cp:lastModifiedBy>
  <cp:revision>22</cp:revision>
  <dcterms:created xsi:type="dcterms:W3CDTF">2017-01-26T18:30:59Z</dcterms:created>
  <dcterms:modified xsi:type="dcterms:W3CDTF">2017-02-08T08:31:46Z</dcterms:modified>
</cp:coreProperties>
</file>